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69" r:id="rId4"/>
    <p:sldId id="267" r:id="rId5"/>
    <p:sldId id="261" r:id="rId6"/>
    <p:sldId id="257" r:id="rId7"/>
    <p:sldId id="262" r:id="rId8"/>
    <p:sldId id="263" r:id="rId9"/>
    <p:sldId id="264" r:id="rId10"/>
    <p:sldId id="266" r:id="rId11"/>
    <p:sldId id="268" r:id="rId12"/>
    <p:sldId id="271" r:id="rId13"/>
    <p:sldId id="258" r:id="rId14"/>
    <p:sldId id="259" r:id="rId15"/>
    <p:sldId id="260" r:id="rId16"/>
    <p:sldId id="272" r:id="rId17"/>
    <p:sldId id="265" r:id="rId18"/>
    <p:sldId id="273" r:id="rId19"/>
    <p:sldId id="275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35"/>
    <a:srgbClr val="FF9966"/>
    <a:srgbClr val="A22E9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9" autoAdjust="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7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 advClick="0" advTm="7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66F1296-FFA6-4A98-A0FF-B06358FB0D0B}" type="datetimeFigureOut">
              <a:rPr lang="bg-BG" smtClean="0"/>
              <a:pPr/>
              <a:t>23.4.2020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90E8EF0-48A7-48E1-BDD1-FF31DEE645E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 advTm="7000"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3001" y="-1143001"/>
            <a:ext cx="6858000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ово поле 4"/>
          <p:cNvSpPr txBox="1"/>
          <p:nvPr/>
        </p:nvSpPr>
        <p:spPr>
          <a:xfrm>
            <a:off x="2771800" y="134076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1259632" y="1700808"/>
            <a:ext cx="7117654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РЦПППО </a:t>
            </a:r>
            <a:r>
              <a:rPr lang="bg-BG" sz="5400" b="1" dirty="0" err="1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обл</a:t>
            </a:r>
            <a:r>
              <a:rPr lang="bg-BG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.Кърджали</a:t>
            </a:r>
          </a:p>
          <a:p>
            <a:pPr algn="ctr"/>
            <a:r>
              <a:rPr lang="bg-BG" sz="54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r>
              <a:rPr lang="bg-BG" sz="5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приятели</a:t>
            </a:r>
          </a:p>
          <a:p>
            <a:pPr algn="ctr"/>
            <a:r>
              <a:rPr lang="bg-BG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рисуват</a:t>
            </a:r>
          </a:p>
          <a:p>
            <a:pPr algn="ctr"/>
            <a:r>
              <a:rPr lang="bg-BG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ПРОЛЕТТА</a:t>
            </a:r>
          </a:p>
          <a:p>
            <a:pPr algn="ctr"/>
            <a:r>
              <a:rPr lang="bg-BG" sz="5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 част </a:t>
            </a:r>
            <a:endParaRPr lang="bg-BG" sz="54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00600" cy="5949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043608" y="5805264"/>
            <a:ext cx="6696744" cy="10527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bg-BG" sz="3600" b="1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Constantia"/>
              </a:rPr>
              <a:t>"Нарисувай  ми  пролет" </a:t>
            </a:r>
            <a:endParaRPr lang="bg-BG" sz="3600" b="1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Constantia"/>
            </a:endParaRPr>
          </a:p>
        </p:txBody>
      </p:sp>
      <p:sp>
        <p:nvSpPr>
          <p:cNvPr id="5" name="Правоъгълник 4"/>
          <p:cNvSpPr/>
          <p:nvPr/>
        </p:nvSpPr>
        <p:spPr>
          <a:xfrm rot="19768304">
            <a:off x="119047" y="359096"/>
            <a:ext cx="16658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Зара</a:t>
            </a:r>
            <a:endParaRPr lang="bg-BG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5436096" y="0"/>
            <a:ext cx="3707904" cy="60016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Пеят</a:t>
            </a:r>
            <a:r>
              <a:rPr lang="ru-RU" sz="2400" b="1" i="1" dirty="0" smtClean="0">
                <a:solidFill>
                  <a:srgbClr val="FF0000"/>
                </a:solidFill>
              </a:rPr>
              <a:t> птички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пъстрокрили</a:t>
            </a:r>
            <a:r>
              <a:rPr lang="ru-RU" sz="2400" b="1" i="1" dirty="0" smtClean="0">
                <a:solidFill>
                  <a:srgbClr val="FF0000"/>
                </a:solidFill>
              </a:rPr>
              <a:t>,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тръпне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свежият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листак</a:t>
            </a:r>
            <a:r>
              <a:rPr lang="ru-RU" sz="2400" b="1" i="1" dirty="0" smtClean="0">
                <a:solidFill>
                  <a:srgbClr val="FF0000"/>
                </a:solidFill>
              </a:rPr>
              <a:t>,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със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чадър</a:t>
            </a:r>
            <a:r>
              <a:rPr lang="ru-RU" sz="2400" b="1" i="1" dirty="0" smtClean="0">
                <a:solidFill>
                  <a:srgbClr val="FF0000"/>
                </a:solidFill>
              </a:rPr>
              <a:t> от синя свила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руса пролет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шета</a:t>
            </a:r>
            <a:r>
              <a:rPr lang="ru-RU" sz="2400" b="1" i="1" dirty="0" smtClean="0">
                <a:solidFill>
                  <a:srgbClr val="FF0000"/>
                </a:solidFill>
              </a:rPr>
              <a:t> пак.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 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Спира</a:t>
            </a:r>
            <a:r>
              <a:rPr lang="ru-RU" sz="2400" b="1" i="1" dirty="0" smtClean="0">
                <a:solidFill>
                  <a:srgbClr val="FF0000"/>
                </a:solidFill>
              </a:rPr>
              <a:t> над горите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гъсти</a:t>
            </a:r>
            <a:r>
              <a:rPr lang="ru-RU" sz="2400" b="1" i="1" dirty="0" smtClean="0">
                <a:solidFill>
                  <a:srgbClr val="FF0000"/>
                </a:solidFill>
              </a:rPr>
              <a:t>,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спира</a:t>
            </a:r>
            <a:r>
              <a:rPr lang="ru-RU" sz="2400" b="1" i="1" dirty="0" smtClean="0">
                <a:solidFill>
                  <a:srgbClr val="FF0000"/>
                </a:solidFill>
              </a:rPr>
              <a:t> сред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полята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тя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и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разтваря</a:t>
            </a:r>
            <a:r>
              <a:rPr lang="ru-RU" sz="2400" b="1" i="1" dirty="0" smtClean="0">
                <a:solidFill>
                  <a:srgbClr val="FF0000"/>
                </a:solidFill>
              </a:rPr>
              <a:t> с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тънки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пръсти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най-сънливите</a:t>
            </a:r>
            <a:r>
              <a:rPr lang="ru-RU" sz="2400" b="1" i="1" dirty="0" smtClean="0">
                <a:solidFill>
                  <a:srgbClr val="FF0000"/>
                </a:solidFill>
              </a:rPr>
              <a:t> цветя.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 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Дига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гугличка</a:t>
            </a:r>
            <a:r>
              <a:rPr lang="ru-RU" sz="2400" b="1" i="1" dirty="0" smtClean="0">
                <a:solidFill>
                  <a:srgbClr val="FF0000"/>
                </a:solidFill>
              </a:rPr>
              <a:t> и трепка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в луда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радост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всеки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цвят</a:t>
            </a:r>
            <a:endParaRPr lang="ru-RU" sz="2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и по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пъстрите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му</a:t>
            </a:r>
            <a:r>
              <a:rPr lang="ru-RU" sz="2400" b="1" i="1" dirty="0" smtClean="0">
                <a:solidFill>
                  <a:srgbClr val="FF0000"/>
                </a:solidFill>
              </a:rPr>
              <a:t> клепки</a:t>
            </a:r>
          </a:p>
          <a:p>
            <a:pPr algn="ctr"/>
            <a:r>
              <a:rPr lang="ru-RU" sz="2400" b="1" i="1" dirty="0" err="1" smtClean="0">
                <a:solidFill>
                  <a:srgbClr val="FF0000"/>
                </a:solidFill>
              </a:rPr>
              <a:t>топли</a:t>
            </a:r>
            <a:r>
              <a:rPr lang="ru-RU" sz="2400" b="1" i="1" dirty="0" smtClean="0">
                <a:solidFill>
                  <a:srgbClr val="FF0000"/>
                </a:solidFill>
              </a:rPr>
              <a:t>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капчици</a:t>
            </a:r>
            <a:r>
              <a:rPr lang="ru-RU" sz="2400" b="1" i="1" dirty="0" smtClean="0">
                <a:solidFill>
                  <a:srgbClr val="FF0000"/>
                </a:solidFill>
              </a:rPr>
              <a:t> блестят.</a:t>
            </a:r>
          </a:p>
          <a:p>
            <a:pPr algn="ctr"/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7" name="Правоъгълник 6"/>
          <p:cNvSpPr/>
          <p:nvPr/>
        </p:nvSpPr>
        <p:spPr>
          <a:xfrm rot="1366712">
            <a:off x="3148793" y="2762394"/>
            <a:ext cx="185711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400" b="1" dirty="0" smtClean="0">
                <a:ln w="17780" cmpd="sng">
                  <a:solidFill>
                    <a:schemeClr val="accent4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гр.Кърджали</a:t>
            </a:r>
            <a:endParaRPr lang="bg-BG" sz="2400" b="1" cap="none" spc="0" dirty="0">
              <a:ln w="17780" cmpd="sng">
                <a:solidFill>
                  <a:schemeClr val="accent4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TPC\Downloads\IMG_20200412_190235_resized_20200412_0727433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0"/>
            <a:ext cx="3255826" cy="43411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7" name="Picture 3" descr="C:\Users\TPC\Downloads\IMG_20200412_190353_resized_20200412_0727437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83501" y="2773492"/>
            <a:ext cx="3501008" cy="46680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628" name="Picture 4" descr="C:\Users\TPC\Downloads\IMG_20200412_190040_resized_20200412_072744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374995"/>
            <a:ext cx="4644007" cy="348300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0" y="332656"/>
            <a:ext cx="3024336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070C0"/>
                </a:solidFill>
              </a:rPr>
              <a:t>Пламен Иванов </a:t>
            </a:r>
            <a:r>
              <a:rPr lang="bg-BG" sz="2400" b="1" dirty="0" err="1" smtClean="0">
                <a:solidFill>
                  <a:srgbClr val="0070C0"/>
                </a:solidFill>
              </a:rPr>
              <a:t>Иванов</a:t>
            </a:r>
            <a:r>
              <a:rPr lang="bg-BG" sz="2400" b="1" dirty="0" smtClean="0">
                <a:solidFill>
                  <a:srgbClr val="0070C0"/>
                </a:solidFill>
              </a:rPr>
              <a:t> – ІІІ група ДГ гр.Бургас</a:t>
            </a:r>
            <a:endParaRPr lang="bg-BG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7000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TPC\Downloads\20200415_180838 (1)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2987824" y="1220755"/>
            <a:ext cx="2771800" cy="3695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2915816" cy="3909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4065" y="3429001"/>
            <a:ext cx="3339935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5" cstate="print">
            <a:lum contrast="40000"/>
          </a:blip>
          <a:srcRect/>
          <a:stretch>
            <a:fillRect/>
          </a:stretch>
        </p:blipFill>
        <p:spPr bwMode="auto">
          <a:xfrm>
            <a:off x="5891223" y="-1"/>
            <a:ext cx="3252777" cy="3429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авоъгълник 6"/>
          <p:cNvSpPr/>
          <p:nvPr/>
        </p:nvSpPr>
        <p:spPr>
          <a:xfrm>
            <a:off x="0" y="5373216"/>
            <a:ext cx="572412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Цветелина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 Константинова </a:t>
            </a:r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Цветанова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 – 4 г.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гр.Бургас  ДГ"</a:t>
            </a:r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Иглика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"  </a:t>
            </a:r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група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 "</a:t>
            </a:r>
            <a:r>
              <a:rPr lang="ru-RU" sz="2400" b="1" dirty="0" err="1" smtClean="0">
                <a:solidFill>
                  <a:srgbClr val="C00000"/>
                </a:solidFill>
                <a:latin typeface="Arial Narrow" pitchFamily="34" charset="0"/>
              </a:rPr>
              <a:t>Светулка</a:t>
            </a:r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</a:rPr>
              <a:t>"</a:t>
            </a:r>
            <a:endParaRPr lang="ru-RU" sz="24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 spd="slow" advClick="0" advTm="7000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и : цветок, задний план, марочный, Розы, букет, цветочный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1" name="Picture 3" descr="C:\Users\TPC\Downloads\IMG_20200417_163607 (1).jpg"/>
          <p:cNvPicPr>
            <a:picLocks noChangeAspect="1" noChangeArrowheads="1"/>
          </p:cNvPicPr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3059832" y="2381448"/>
            <a:ext cx="6084167" cy="4214798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3059832" cy="412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авоъгълник 6"/>
          <p:cNvSpPr/>
          <p:nvPr/>
        </p:nvSpPr>
        <p:spPr>
          <a:xfrm>
            <a:off x="3059832" y="1556792"/>
            <a:ext cx="5544616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Алина  </a:t>
            </a:r>
            <a:r>
              <a:rPr lang="ru-RU" sz="2400" b="1" dirty="0" err="1" smtClean="0">
                <a:solidFill>
                  <a:srgbClr val="7030A0"/>
                </a:solidFill>
              </a:rPr>
              <a:t>Лютфиева</a:t>
            </a:r>
            <a:r>
              <a:rPr lang="ru-RU" sz="2400" b="1" dirty="0" smtClean="0">
                <a:solidFill>
                  <a:srgbClr val="7030A0"/>
                </a:solidFill>
              </a:rPr>
              <a:t>  Хасанова  - 4 г.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гр. Бургас, ДГ "</a:t>
            </a:r>
            <a:r>
              <a:rPr lang="ru-RU" sz="2400" b="1" dirty="0" err="1" smtClean="0">
                <a:solidFill>
                  <a:srgbClr val="7030A0"/>
                </a:solidFill>
              </a:rPr>
              <a:t>Иглика</a:t>
            </a:r>
            <a:r>
              <a:rPr lang="ru-RU" sz="2400" b="1" dirty="0" smtClean="0">
                <a:solidFill>
                  <a:srgbClr val="7030A0"/>
                </a:solidFill>
              </a:rPr>
              <a:t>", </a:t>
            </a:r>
            <a:r>
              <a:rPr lang="ru-RU" sz="2400" b="1" dirty="0" err="1" smtClean="0">
                <a:solidFill>
                  <a:srgbClr val="7030A0"/>
                </a:solidFill>
              </a:rPr>
              <a:t>група</a:t>
            </a:r>
            <a:r>
              <a:rPr lang="ru-RU" sz="2400" b="1" dirty="0" smtClean="0">
                <a:solidFill>
                  <a:srgbClr val="7030A0"/>
                </a:solidFill>
              </a:rPr>
              <a:t> "</a:t>
            </a:r>
            <a:r>
              <a:rPr lang="ru-RU" sz="2400" b="1" dirty="0" err="1" smtClean="0">
                <a:solidFill>
                  <a:srgbClr val="7030A0"/>
                </a:solidFill>
              </a:rPr>
              <a:t>Светулка</a:t>
            </a:r>
            <a:r>
              <a:rPr lang="ru-RU" sz="2400" b="1" dirty="0" smtClean="0">
                <a:solidFill>
                  <a:srgbClr val="7030A0"/>
                </a:solidFill>
              </a:rPr>
              <a:t>"</a:t>
            </a:r>
            <a:endParaRPr lang="bg-BG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Click="0" advTm="7000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Writing paper with flower borders philosophy logic homework help - Clip Art Librar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2998" y="-1143000"/>
            <a:ext cx="6858003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-1"/>
            <a:ext cx="4860032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248472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авоъгълник 7"/>
          <p:cNvSpPr/>
          <p:nvPr/>
        </p:nvSpPr>
        <p:spPr>
          <a:xfrm>
            <a:off x="4283968" y="0"/>
            <a:ext cx="381642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g-BG" sz="2000" b="1" dirty="0" smtClean="0"/>
              <a:t>Даниела Харизанова – VІІ клас</a:t>
            </a:r>
          </a:p>
        </p:txBody>
      </p:sp>
      <p:sp>
        <p:nvSpPr>
          <p:cNvPr id="9" name="Правоъгълник 8"/>
          <p:cNvSpPr/>
          <p:nvPr/>
        </p:nvSpPr>
        <p:spPr>
          <a:xfrm>
            <a:off x="4283968" y="404664"/>
            <a:ext cx="2695033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g-BG" sz="2000" b="1" dirty="0"/>
              <a:t>с. Търнава, </a:t>
            </a:r>
            <a:r>
              <a:rPr lang="bg-BG" sz="2000" b="1" dirty="0" err="1"/>
              <a:t>обл</a:t>
            </a:r>
            <a:r>
              <a:rPr lang="bg-BG" sz="2000" b="1" dirty="0"/>
              <a:t>. Враца</a:t>
            </a:r>
          </a:p>
        </p:txBody>
      </p:sp>
    </p:spTree>
  </p:cSld>
  <p:clrMapOvr>
    <a:masterClrMapping/>
  </p:clrMapOvr>
  <p:transition spd="slow" advClick="0" advTm="7000">
    <p:blind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Pin by Снежана Витанова on Фонове и рамки - цвет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9177"/>
          </a:xfrm>
          <a:prstGeom prst="rect">
            <a:avLst/>
          </a:prstGeom>
          <a:noFill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908720"/>
            <a:ext cx="6346180" cy="45698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Правоъгълник 3"/>
          <p:cNvSpPr/>
          <p:nvPr/>
        </p:nvSpPr>
        <p:spPr>
          <a:xfrm>
            <a:off x="323528" y="6021288"/>
            <a:ext cx="549599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chemeClr val="accent5">
                    <a:lumMod val="75000"/>
                  </a:schemeClr>
                </a:solidFill>
              </a:rPr>
              <a:t>Пламена Цветкова, гр.Горна Оряховица</a:t>
            </a:r>
            <a:endParaRPr lang="bg-BG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7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0" y="0"/>
            <a:ext cx="9144000" cy="17728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2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Дилек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Беркантова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ru-RU" sz="2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Фикриева</a:t>
            </a:r>
            <a:r>
              <a:rPr lang="ru-RU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- 3 г.</a:t>
            </a:r>
          </a:p>
          <a:p>
            <a:pPr algn="r"/>
            <a:r>
              <a:rPr lang="ru-RU" sz="2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гр.Търговище</a:t>
            </a:r>
            <a:endParaRPr lang="ru-RU" sz="2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0" y="4941168"/>
            <a:ext cx="9144000" cy="19168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g-B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628800"/>
            <a:ext cx="91440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844824"/>
            <a:ext cx="3816424" cy="316835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72816"/>
            <a:ext cx="3960440" cy="324036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авоъгълник 6"/>
          <p:cNvSpPr/>
          <p:nvPr/>
        </p:nvSpPr>
        <p:spPr>
          <a:xfrm>
            <a:off x="179512" y="5301208"/>
            <a:ext cx="53274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Джансу  </a:t>
            </a:r>
            <a:r>
              <a:rPr lang="bg-BG" sz="2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Беркантова</a:t>
            </a:r>
            <a:r>
              <a:rPr lang="bg-BG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bg-BG" sz="2400" b="1" dirty="0" err="1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Фикриева</a:t>
            </a:r>
            <a:r>
              <a:rPr lang="bg-BG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10 г.</a:t>
            </a:r>
          </a:p>
          <a:p>
            <a:pPr algn="ctr"/>
            <a:r>
              <a:rPr lang="bg-BG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гр.Търговище</a:t>
            </a:r>
            <a:endParaRPr lang="bg-BG" sz="2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 advClick="0" advTm="700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in by Снежана Витанова on Фонове и рамки - цвет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482"/>
          </a:xfrm>
          <a:prstGeom prst="rect">
            <a:avLst/>
          </a:prstGeom>
          <a:noFill/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lum bright="20000" contrast="30000"/>
          </a:blip>
          <a:srcRect/>
          <a:stretch>
            <a:fillRect/>
          </a:stretch>
        </p:blipFill>
        <p:spPr bwMode="auto">
          <a:xfrm>
            <a:off x="1907704" y="1556792"/>
            <a:ext cx="5463501" cy="361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2555776" y="188640"/>
            <a:ext cx="612068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</a:rPr>
              <a:t>Хиляй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b="1" dirty="0" err="1" smtClean="0">
                <a:solidFill>
                  <a:srgbClr val="C00000"/>
                </a:solidFill>
              </a:rPr>
              <a:t>Сейханова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b="1" dirty="0" err="1" smtClean="0">
                <a:solidFill>
                  <a:srgbClr val="C00000"/>
                </a:solidFill>
              </a:rPr>
              <a:t>Мустафова</a:t>
            </a:r>
            <a:r>
              <a:rPr lang="ru-RU" sz="2000" b="1" dirty="0" smtClean="0">
                <a:solidFill>
                  <a:srgbClr val="C00000"/>
                </a:solidFill>
              </a:rPr>
              <a:t> - 10 г</a:t>
            </a:r>
            <a:r>
              <a:rPr lang="ru-RU" sz="2000" b="1" dirty="0" smtClean="0">
                <a:solidFill>
                  <a:srgbClr val="C00000"/>
                </a:solidFill>
              </a:rPr>
              <a:t>.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000" b="1" dirty="0" err="1" smtClean="0">
                <a:solidFill>
                  <a:srgbClr val="C00000"/>
                </a:solidFill>
              </a:rPr>
              <a:t>г</a:t>
            </a:r>
            <a:r>
              <a:rPr lang="ru-RU" sz="2000" b="1" dirty="0" err="1" smtClean="0">
                <a:solidFill>
                  <a:srgbClr val="C00000"/>
                </a:solidFill>
              </a:rPr>
              <a:t>р.Търговище</a:t>
            </a:r>
            <a:endParaRPr lang="ru-RU" sz="2000" b="1" dirty="0" smtClean="0">
              <a:solidFill>
                <a:srgbClr val="C00000"/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899592" y="6309320"/>
            <a:ext cx="540060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</a:rPr>
              <a:t>Хакан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</a:rPr>
              <a:t>Сейханов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</a:rPr>
              <a:t>Мустафов</a:t>
            </a:r>
            <a:r>
              <a:rPr lang="ru-RU" sz="2000" b="1" dirty="0" smtClean="0">
                <a:solidFill>
                  <a:srgbClr val="C00000"/>
                </a:solidFill>
              </a:rPr>
              <a:t> - 3 г</a:t>
            </a:r>
            <a:r>
              <a:rPr lang="ru-RU" sz="2000" b="1" dirty="0" smtClean="0">
                <a:solidFill>
                  <a:srgbClr val="C00000"/>
                </a:solidFill>
              </a:rPr>
              <a:t>.  </a:t>
            </a:r>
            <a:r>
              <a:rPr lang="ru-RU" sz="2000" b="1" dirty="0" err="1" smtClean="0">
                <a:solidFill>
                  <a:srgbClr val="C00000"/>
                </a:solidFill>
              </a:rPr>
              <a:t>г</a:t>
            </a:r>
            <a:r>
              <a:rPr lang="ru-RU" sz="2000" b="1" dirty="0" err="1" smtClean="0">
                <a:solidFill>
                  <a:srgbClr val="C00000"/>
                </a:solidFill>
              </a:rPr>
              <a:t>р.Търговище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70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Картичка Бели цветя по Ваша идея за специален пов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72922" y="-1144480"/>
            <a:ext cx="6830400" cy="9111755"/>
          </a:xfrm>
          <a:prstGeom prst="rect">
            <a:avLst/>
          </a:prstGeom>
          <a:noFill/>
        </p:spPr>
      </p:pic>
      <p:sp>
        <p:nvSpPr>
          <p:cNvPr id="3" name="Правоъгълник 2"/>
          <p:cNvSpPr/>
          <p:nvPr/>
        </p:nvSpPr>
        <p:spPr>
          <a:xfrm>
            <a:off x="2051720" y="0"/>
            <a:ext cx="54006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Борислав  Петров - 6 год. ПГ на ДГ'' </a:t>
            </a:r>
            <a:r>
              <a:rPr lang="ru-RU" b="1" dirty="0" err="1" smtClean="0">
                <a:solidFill>
                  <a:srgbClr val="C00000"/>
                </a:solidFill>
              </a:rPr>
              <a:t>Приказен</a:t>
            </a:r>
            <a:r>
              <a:rPr lang="ru-RU" b="1" dirty="0" smtClean="0">
                <a:solidFill>
                  <a:srgbClr val="C00000"/>
                </a:solidFill>
              </a:rPr>
              <a:t> свят'‘ </a:t>
            </a:r>
            <a:r>
              <a:rPr lang="ru-RU" b="1" dirty="0" err="1" smtClean="0">
                <a:solidFill>
                  <a:srgbClr val="C00000"/>
                </a:solidFill>
              </a:rPr>
              <a:t>гр.Добрич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49" name="Picture 1" descr="C:\Users\TPC\Downloads\93013515_423930625145015_742745633848295424_n (1).jpg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/>
          <a:stretch>
            <a:fillRect/>
          </a:stretch>
        </p:blipFill>
        <p:spPr bwMode="auto">
          <a:xfrm>
            <a:off x="4788024" y="790918"/>
            <a:ext cx="4355977" cy="606708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0" name="Picture 2" descr="C:\Users\TPC\Downloads\93436098_884982928591925_1487971950612447232_n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0" y="908720"/>
            <a:ext cx="4382421" cy="594928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 advClick="0" advTm="7000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619672" y="6309320"/>
            <a:ext cx="6489790" cy="400110"/>
          </a:xfrm>
          <a:prstGeom prst="rect">
            <a:avLst/>
          </a:prstGeom>
          <a:solidFill>
            <a:srgbClr val="FF9966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Елена </a:t>
            </a:r>
            <a:r>
              <a:rPr lang="ru-RU" sz="2000" b="1" dirty="0" err="1" smtClean="0">
                <a:solidFill>
                  <a:srgbClr val="C00000"/>
                </a:solidFill>
              </a:rPr>
              <a:t>Калчева</a:t>
            </a:r>
            <a:r>
              <a:rPr lang="ru-RU" sz="2000" b="1" dirty="0" smtClean="0">
                <a:solidFill>
                  <a:srgbClr val="C00000"/>
                </a:solidFill>
              </a:rPr>
              <a:t>  - ХІІ </a:t>
            </a:r>
            <a:r>
              <a:rPr lang="ru-RU" sz="2000" b="1" dirty="0" err="1" smtClean="0">
                <a:solidFill>
                  <a:srgbClr val="C00000"/>
                </a:solidFill>
              </a:rPr>
              <a:t>клас</a:t>
            </a:r>
            <a:r>
              <a:rPr lang="ru-RU" sz="2000" b="1" dirty="0" smtClean="0">
                <a:solidFill>
                  <a:srgbClr val="C00000"/>
                </a:solidFill>
              </a:rPr>
              <a:t>, </a:t>
            </a:r>
            <a:r>
              <a:rPr lang="bg-BG" sz="2000" b="1" dirty="0" smtClean="0">
                <a:solidFill>
                  <a:srgbClr val="C00000"/>
                </a:solidFill>
              </a:rPr>
              <a:t>гр.Брезник, област Перник</a:t>
            </a:r>
            <a:endParaRPr lang="bg-BG" sz="2000" b="1" dirty="0">
              <a:solidFill>
                <a:srgbClr val="C00000"/>
              </a:solidFill>
            </a:endParaRPr>
          </a:p>
        </p:txBody>
      </p:sp>
      <p:pic>
        <p:nvPicPr>
          <p:cNvPr id="25602" name="Picture 2" descr="C:\Users\TPC\Downloads\20200411_202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3131840" cy="41662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0"/>
            <a:ext cx="3491880" cy="3028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140968"/>
            <a:ext cx="3976043" cy="30525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 advClick="0" advTm="7000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4008" cy="31946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Текстово поле 2"/>
          <p:cNvSpPr txBox="1"/>
          <p:nvPr/>
        </p:nvSpPr>
        <p:spPr>
          <a:xfrm>
            <a:off x="395536" y="3717032"/>
            <a:ext cx="302433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002060"/>
                </a:solidFill>
              </a:rPr>
              <a:t>Митко Петров – ДГ  гр.Пловдив </a:t>
            </a:r>
            <a:endParaRPr lang="bg-BG" sz="2400" b="1" dirty="0">
              <a:solidFill>
                <a:srgbClr val="00206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5" y="3229375"/>
            <a:ext cx="5076056" cy="3628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5220072" y="1844824"/>
            <a:ext cx="345638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C00000"/>
                </a:solidFill>
              </a:rPr>
              <a:t>Лора Мирчева – ІV клас  гр.Пловдив</a:t>
            </a:r>
            <a:endParaRPr lang="bg-BG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7000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Шаблоны свадебных поздравлений, грамот и любовных писе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42999" y="-1142999"/>
            <a:ext cx="6858003" cy="914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ово поле 3"/>
          <p:cNvSpPr txBox="1"/>
          <p:nvPr/>
        </p:nvSpPr>
        <p:spPr>
          <a:xfrm>
            <a:off x="4572000" y="5657671"/>
            <a:ext cx="45720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rgbClr val="007635"/>
                </a:solidFill>
              </a:rPr>
              <a:t> „Раззеленено </a:t>
            </a:r>
            <a:r>
              <a:rPr lang="bg-BG" b="1" dirty="0" smtClean="0">
                <a:solidFill>
                  <a:srgbClr val="007635"/>
                </a:solidFill>
              </a:rPr>
              <a:t>дърво”</a:t>
            </a:r>
          </a:p>
          <a:p>
            <a:pPr algn="ctr"/>
            <a:r>
              <a:rPr lang="bg-BG" b="1" dirty="0" err="1" smtClean="0">
                <a:solidFill>
                  <a:srgbClr val="007635"/>
                </a:solidFill>
              </a:rPr>
              <a:t>Беркин</a:t>
            </a:r>
            <a:r>
              <a:rPr lang="bg-BG" b="1" dirty="0" smtClean="0">
                <a:solidFill>
                  <a:srgbClr val="007635"/>
                </a:solidFill>
              </a:rPr>
              <a:t>   Муса – ПГ</a:t>
            </a:r>
          </a:p>
          <a:p>
            <a:pPr algn="ctr"/>
            <a:r>
              <a:rPr lang="bg-BG" b="1" dirty="0" smtClean="0">
                <a:solidFill>
                  <a:srgbClr val="007635"/>
                </a:solidFill>
              </a:rPr>
              <a:t>ОУ </a:t>
            </a:r>
            <a:r>
              <a:rPr lang="bg-BG" b="1" dirty="0">
                <a:solidFill>
                  <a:srgbClr val="007635"/>
                </a:solidFill>
              </a:rPr>
              <a:t>„Св. Климент Охридски</a:t>
            </a:r>
            <a:r>
              <a:rPr lang="bg-BG" dirty="0">
                <a:solidFill>
                  <a:srgbClr val="007635"/>
                </a:solidFill>
              </a:rPr>
              <a:t>” </a:t>
            </a:r>
            <a:endParaRPr lang="bg-BG" dirty="0" smtClean="0">
              <a:solidFill>
                <a:srgbClr val="007635"/>
              </a:solidFill>
            </a:endParaRPr>
          </a:p>
          <a:p>
            <a:pPr algn="ctr"/>
            <a:r>
              <a:rPr lang="bg-BG" b="1" dirty="0" smtClean="0">
                <a:solidFill>
                  <a:srgbClr val="007635"/>
                </a:solidFill>
              </a:rPr>
              <a:t>гр</a:t>
            </a:r>
            <a:r>
              <a:rPr lang="bg-BG" b="1" dirty="0">
                <a:solidFill>
                  <a:srgbClr val="007635"/>
                </a:solidFill>
              </a:rPr>
              <a:t>. Кърджали</a:t>
            </a: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0"/>
            <a:ext cx="4644009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Users\Силвия\Desktop\Пролетно пано - Ирем  Ахмед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Текстово поле 6"/>
          <p:cNvSpPr txBox="1"/>
          <p:nvPr/>
        </p:nvSpPr>
        <p:spPr>
          <a:xfrm>
            <a:off x="0" y="0"/>
            <a:ext cx="197971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C00000"/>
                </a:solidFill>
              </a:rPr>
              <a:t>„Пролетно пано”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979712" y="0"/>
            <a:ext cx="259228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C00000"/>
                </a:solidFill>
              </a:rPr>
              <a:t> </a:t>
            </a:r>
            <a:r>
              <a:rPr lang="bg-BG" b="1" dirty="0" err="1">
                <a:solidFill>
                  <a:srgbClr val="C00000"/>
                </a:solidFill>
              </a:rPr>
              <a:t>Ирем</a:t>
            </a:r>
            <a:r>
              <a:rPr lang="bg-BG" b="1" dirty="0">
                <a:solidFill>
                  <a:srgbClr val="C00000"/>
                </a:solidFill>
              </a:rPr>
              <a:t> Ахмед – </a:t>
            </a:r>
            <a:r>
              <a:rPr lang="en-US" b="1" dirty="0">
                <a:solidFill>
                  <a:srgbClr val="C00000"/>
                </a:solidFill>
              </a:rPr>
              <a:t> VII </a:t>
            </a:r>
            <a:r>
              <a:rPr lang="bg-BG" b="1" dirty="0">
                <a:solidFill>
                  <a:srgbClr val="C00000"/>
                </a:solidFill>
              </a:rPr>
              <a:t>клас</a:t>
            </a: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0" y="6488668"/>
            <a:ext cx="45720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g-BG" b="1" dirty="0" smtClean="0">
                <a:solidFill>
                  <a:srgbClr val="C00000"/>
                </a:solidFill>
              </a:rPr>
              <a:t>ОУ </a:t>
            </a:r>
            <a:r>
              <a:rPr lang="bg-BG" b="1" dirty="0">
                <a:solidFill>
                  <a:srgbClr val="C00000"/>
                </a:solidFill>
              </a:rPr>
              <a:t>„Св. Климент Охридски</a:t>
            </a:r>
            <a:r>
              <a:rPr lang="bg-BG" dirty="0">
                <a:solidFill>
                  <a:srgbClr val="C00000"/>
                </a:solidFill>
              </a:rPr>
              <a:t>” </a:t>
            </a:r>
            <a:r>
              <a:rPr lang="bg-BG" b="1" dirty="0" smtClean="0">
                <a:solidFill>
                  <a:srgbClr val="C00000"/>
                </a:solidFill>
              </a:rPr>
              <a:t>гр</a:t>
            </a:r>
            <a:r>
              <a:rPr lang="bg-BG" b="1" dirty="0">
                <a:solidFill>
                  <a:srgbClr val="C00000"/>
                </a:solidFill>
              </a:rPr>
              <a:t>. </a:t>
            </a:r>
            <a:r>
              <a:rPr lang="bg-BG" b="1" dirty="0" smtClean="0">
                <a:solidFill>
                  <a:srgbClr val="C00000"/>
                </a:solidFill>
              </a:rPr>
              <a:t>Кърджали </a:t>
            </a:r>
            <a:endParaRPr lang="bg-BG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Click="0" advTm="7000">
    <p:cover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Шаблони грамоти и рамки - Сценарии и тържества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32040" cy="3579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81212" y="3140968"/>
            <a:ext cx="4262787" cy="3717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авоъгълник 5"/>
          <p:cNvSpPr/>
          <p:nvPr/>
        </p:nvSpPr>
        <p:spPr>
          <a:xfrm>
            <a:off x="0" y="5934670"/>
            <a:ext cx="4860032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g-BG" sz="2000" b="1" dirty="0" smtClean="0">
                <a:solidFill>
                  <a:srgbClr val="007635"/>
                </a:solidFill>
              </a:rPr>
              <a:t>„Пролетна картина”</a:t>
            </a:r>
          </a:p>
          <a:p>
            <a:pPr algn="ctr"/>
            <a:r>
              <a:rPr lang="bg-BG" sz="2000" b="1" dirty="0" smtClean="0">
                <a:solidFill>
                  <a:srgbClr val="007635"/>
                </a:solidFill>
              </a:rPr>
              <a:t>Дениз </a:t>
            </a:r>
            <a:r>
              <a:rPr lang="bg-BG" sz="2000" b="1" dirty="0" err="1" smtClean="0">
                <a:solidFill>
                  <a:srgbClr val="007635"/>
                </a:solidFill>
              </a:rPr>
              <a:t>Иляс</a:t>
            </a:r>
            <a:r>
              <a:rPr lang="bg-BG" sz="2000" b="1" dirty="0" smtClean="0">
                <a:solidFill>
                  <a:srgbClr val="007635"/>
                </a:solidFill>
              </a:rPr>
              <a:t> – </a:t>
            </a:r>
            <a:r>
              <a:rPr lang="en-US" sz="2000" b="1" dirty="0" smtClean="0">
                <a:solidFill>
                  <a:srgbClr val="007635"/>
                </a:solidFill>
              </a:rPr>
              <a:t> VI </a:t>
            </a:r>
            <a:r>
              <a:rPr lang="bg-BG" sz="2000" b="1" dirty="0" smtClean="0">
                <a:solidFill>
                  <a:srgbClr val="007635"/>
                </a:solidFill>
              </a:rPr>
              <a:t>клас</a:t>
            </a:r>
          </a:p>
          <a:p>
            <a:pPr algn="ctr"/>
            <a:r>
              <a:rPr lang="bg-BG" sz="2000" b="1" dirty="0" smtClean="0">
                <a:solidFill>
                  <a:srgbClr val="007635"/>
                </a:solidFill>
              </a:rPr>
              <a:t>ОУ „Св. </a:t>
            </a:r>
            <a:r>
              <a:rPr lang="bg-BG" sz="2000" b="1" dirty="0" err="1" smtClean="0">
                <a:solidFill>
                  <a:srgbClr val="007635"/>
                </a:solidFill>
              </a:rPr>
              <a:t>Кл</a:t>
            </a:r>
            <a:r>
              <a:rPr lang="bg-BG" sz="2000" b="1" dirty="0" smtClean="0">
                <a:solidFill>
                  <a:srgbClr val="007635"/>
                </a:solidFill>
              </a:rPr>
              <a:t>. Охридски” – гр. Кърджали</a:t>
            </a:r>
            <a:endParaRPr lang="bg-BG" sz="2000" b="1" dirty="0">
              <a:solidFill>
                <a:srgbClr val="007635"/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4932040" y="0"/>
            <a:ext cx="421196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rgbClr val="FF0000"/>
                </a:solidFill>
              </a:rPr>
              <a:t> </a:t>
            </a:r>
            <a:r>
              <a:rPr lang="bg-BG" b="1" dirty="0" smtClean="0">
                <a:solidFill>
                  <a:srgbClr val="FF0000"/>
                </a:solidFill>
              </a:rPr>
              <a:t>„Дъга”</a:t>
            </a:r>
          </a:p>
          <a:p>
            <a:pPr algn="ctr"/>
            <a:r>
              <a:rPr lang="bg-BG" b="1" dirty="0" err="1" smtClean="0">
                <a:solidFill>
                  <a:srgbClr val="FF0000"/>
                </a:solidFill>
              </a:rPr>
              <a:t>Беркин</a:t>
            </a:r>
            <a:r>
              <a:rPr lang="bg-BG" b="1" dirty="0" smtClean="0">
                <a:solidFill>
                  <a:srgbClr val="FF0000"/>
                </a:solidFill>
              </a:rPr>
              <a:t>   Муса – ПГ</a:t>
            </a:r>
          </a:p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ОУ </a:t>
            </a:r>
            <a:r>
              <a:rPr lang="bg-BG" b="1" dirty="0">
                <a:solidFill>
                  <a:srgbClr val="FF0000"/>
                </a:solidFill>
              </a:rPr>
              <a:t>„Св. Климент Охридски</a:t>
            </a:r>
            <a:r>
              <a:rPr lang="bg-BG" dirty="0">
                <a:solidFill>
                  <a:srgbClr val="FF0000"/>
                </a:solidFill>
              </a:rPr>
              <a:t>” </a:t>
            </a:r>
            <a:endParaRPr lang="bg-BG" dirty="0" smtClean="0">
              <a:solidFill>
                <a:srgbClr val="FF0000"/>
              </a:solidFill>
            </a:endParaRPr>
          </a:p>
          <a:p>
            <a:pPr algn="ctr"/>
            <a:r>
              <a:rPr lang="bg-BG" b="1" dirty="0" smtClean="0">
                <a:solidFill>
                  <a:srgbClr val="FF0000"/>
                </a:solidFill>
              </a:rPr>
              <a:t>гр</a:t>
            </a:r>
            <a:r>
              <a:rPr lang="bg-BG" b="1" dirty="0">
                <a:solidFill>
                  <a:srgbClr val="FF0000"/>
                </a:solidFill>
              </a:rPr>
              <a:t>. Кърджали</a:t>
            </a:r>
          </a:p>
        </p:txBody>
      </p:sp>
    </p:spTree>
  </p:cSld>
  <p:clrMapOvr>
    <a:masterClrMapping/>
  </p:clrMapOvr>
  <p:transition spd="slow" advClick="0" advTm="7000">
    <p:zoom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Безплатна снимка : заден план, цветен, реколта, рози, букет, грозд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3871" y="-1133873"/>
            <a:ext cx="6876256" cy="9144001"/>
          </a:xfrm>
          <a:prstGeom prst="rect">
            <a:avLst/>
          </a:prstGeom>
          <a:noFill/>
        </p:spPr>
      </p:pic>
      <p:pic>
        <p:nvPicPr>
          <p:cNvPr id="3" name="Picture 5" descr="C:\Users\Силвия\Desktop\Пролетна катртина - Ивайло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996952"/>
            <a:ext cx="4788024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364088" y="1700808"/>
            <a:ext cx="349188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„Пролетта в моите очи”</a:t>
            </a:r>
            <a:endParaRPr kumimoji="0" lang="bg-BG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Ивайло Христов –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I 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клас</a:t>
            </a:r>
            <a:endParaRPr kumimoji="0" lang="bg-BG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ОУ „Св. Климент Охридски”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гр. Кърджали</a:t>
            </a:r>
            <a:endParaRPr kumimoji="0" lang="bg-BG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133975" cy="31051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51520" y="3284984"/>
            <a:ext cx="2952328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„Моята пролетна рисунка”</a:t>
            </a:r>
            <a:endParaRPr kumimoji="0" lang="bg-BG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Ниязи Бекир  –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II 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клас</a:t>
            </a:r>
            <a:endParaRPr kumimoji="0" lang="bg-BG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ОУ „Св. Климент Охридски”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504950" algn="l"/>
              </a:tabLst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гр. Кърджали</a:t>
            </a:r>
            <a:endParaRPr kumimoji="0" lang="bg-BG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7000"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628800"/>
            <a:ext cx="3069940" cy="3140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0"/>
            <a:ext cx="2987824" cy="4420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20888"/>
            <a:ext cx="3062069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авоъгълник 5"/>
          <p:cNvSpPr/>
          <p:nvPr/>
        </p:nvSpPr>
        <p:spPr>
          <a:xfrm>
            <a:off x="4211960" y="5373216"/>
            <a:ext cx="38491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Мария Ванчева 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836201" y="260648"/>
            <a:ext cx="29678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гр.Кърджали</a:t>
            </a:r>
            <a:endParaRPr lang="bg-BG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33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3-Соф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4239181" cy="334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авоъгълник 3"/>
          <p:cNvSpPr/>
          <p:nvPr/>
        </p:nvSpPr>
        <p:spPr>
          <a:xfrm>
            <a:off x="0" y="4221088"/>
            <a:ext cx="4572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bg-BG" b="1" dirty="0" smtClean="0">
                <a:solidFill>
                  <a:srgbClr val="7030A0"/>
                </a:solidFill>
              </a:rPr>
              <a:t>София Панайотова - 4г., ІІ гр. ДГ”Вяра,Надежда,Любов”-гр.Кърджали</a:t>
            </a:r>
            <a:endParaRPr lang="bg-BG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 rot="20139953">
            <a:off x="3999114" y="2193624"/>
            <a:ext cx="4310957" cy="348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авоъгълник 5"/>
          <p:cNvSpPr/>
          <p:nvPr/>
        </p:nvSpPr>
        <p:spPr>
          <a:xfrm>
            <a:off x="4644008" y="6211669"/>
            <a:ext cx="449999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b="1" dirty="0" smtClean="0">
                <a:solidFill>
                  <a:srgbClr val="7030A0"/>
                </a:solidFill>
              </a:rPr>
              <a:t>Никол Йорданова - 9г., ІІІ </a:t>
            </a:r>
            <a:r>
              <a:rPr lang="bg-BG" b="1" dirty="0" err="1" smtClean="0">
                <a:solidFill>
                  <a:srgbClr val="7030A0"/>
                </a:solidFill>
              </a:rPr>
              <a:t>кл</a:t>
            </a:r>
            <a:r>
              <a:rPr lang="bg-BG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bg-BG" b="1" dirty="0" smtClean="0">
                <a:solidFill>
                  <a:srgbClr val="7030A0"/>
                </a:solidFill>
              </a:rPr>
              <a:t>ОУ”Св.</a:t>
            </a:r>
            <a:r>
              <a:rPr lang="bg-BG" b="1" dirty="0" err="1" smtClean="0">
                <a:solidFill>
                  <a:srgbClr val="7030A0"/>
                </a:solidFill>
              </a:rPr>
              <a:t>св</a:t>
            </a:r>
            <a:r>
              <a:rPr lang="bg-BG" b="1" dirty="0" smtClean="0">
                <a:solidFill>
                  <a:srgbClr val="7030A0"/>
                </a:solidFill>
              </a:rPr>
              <a:t>.Кирил и Методий”-гр.Кърджали</a:t>
            </a:r>
            <a:endParaRPr lang="bg-BG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Click="0" advTm="7000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TPC\Desktop\ВМите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2924" y="0"/>
            <a:ext cx="3201076" cy="4365104"/>
          </a:xfrm>
          <a:prstGeom prst="rect">
            <a:avLst/>
          </a:prstGeom>
          <a:noFill/>
        </p:spPr>
      </p:pic>
      <p:pic>
        <p:nvPicPr>
          <p:cNvPr id="5123" name="Picture 3" descr="C:\Users\TPC\Desktop\Митев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9"/>
            <a:ext cx="2989852" cy="4077072"/>
          </a:xfrm>
          <a:prstGeom prst="rect">
            <a:avLst/>
          </a:prstGeom>
          <a:noFill/>
        </p:spPr>
      </p:pic>
      <p:pic>
        <p:nvPicPr>
          <p:cNvPr id="5124" name="Picture 4" descr="C:\Users\TPC\Desktop\Митева 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052736"/>
            <a:ext cx="2979774" cy="4932040"/>
          </a:xfrm>
          <a:prstGeom prst="rect">
            <a:avLst/>
          </a:prstGeom>
          <a:noFill/>
        </p:spPr>
      </p:pic>
      <p:sp>
        <p:nvSpPr>
          <p:cNvPr id="6" name="Правоъгълник 5"/>
          <p:cNvSpPr/>
          <p:nvPr/>
        </p:nvSpPr>
        <p:spPr>
          <a:xfrm>
            <a:off x="6156176" y="6021288"/>
            <a:ext cx="2739853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Вики</a:t>
            </a:r>
            <a:r>
              <a:rPr lang="bg-BG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и Дими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179512" y="188640"/>
            <a:ext cx="268932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гр.Кърджали</a:t>
            </a:r>
            <a:endParaRPr lang="bg-BG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994"/>
            <a:ext cx="9144000" cy="682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авоъгълник 2"/>
          <p:cNvSpPr/>
          <p:nvPr/>
        </p:nvSpPr>
        <p:spPr>
          <a:xfrm>
            <a:off x="251520" y="5733256"/>
            <a:ext cx="853244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Приятели, благодарим Ви! </a:t>
            </a:r>
            <a:endParaRPr lang="bg-BG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роизход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455</TotalTime>
  <Words>315</Words>
  <Application>Microsoft Office PowerPoint</Application>
  <PresentationFormat>Презентация на цял екран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Пътуване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TPC</dc:creator>
  <cp:lastModifiedBy>TPC</cp:lastModifiedBy>
  <cp:revision>47</cp:revision>
  <dcterms:created xsi:type="dcterms:W3CDTF">2020-04-22T09:27:03Z</dcterms:created>
  <dcterms:modified xsi:type="dcterms:W3CDTF">2020-04-23T08:01:23Z</dcterms:modified>
</cp:coreProperties>
</file>